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Goudy Old Style"/>
              </a:rPr>
              <a:t>Folie mittels Klicken verschieben</a:t>
            </a:r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0F691E0-9B24-4FB9-BE90-4B1938AA1A3A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7B80C4-AD1C-40B3-A143-526E324FD712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8E6862-DB54-437B-BAA9-A1A01645E6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1FDBBD-130D-41EA-A4E5-4E08E674FA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1CAB57-DDCC-4E3D-9920-97EB9DBAD4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75595F-8EA5-489A-B1BE-0605495ED4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70F840-3237-4B79-A576-7F45A73058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330327-60EA-4A80-A7EE-2847677D13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A875F8-9FFE-4B91-9322-957B2BEC50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0FDA0C-E820-4C6C-88B6-263B019A6C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A0504A-4405-49F6-9873-9E1F335144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083245-30C0-4B41-BDF0-3E1BD97E65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F81879-DDCD-4AB9-82C7-4EF36F2C10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BD6326-8E3A-445C-AB30-EC4FA72676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62E8F2-AE48-440D-A872-68C36D2712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68B628-CFB1-4FBD-B563-C3D6482E86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F51706-E581-4FFB-B8E7-926D207A40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43FD77-8764-431C-B7BE-F64BA2BA9D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CD2115-DD02-47D5-998E-B3800E83690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328D9F-330C-4C99-A1EC-52C257D707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E9CE70-D7D5-4214-92A7-ECCF9B64E7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8D0D46-EB1B-4C80-8B6C-4EFEA70A1B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B56743-D649-468C-A2A4-4E3169B7D8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82CED0-93EA-4ED2-B99A-AAD88A23AB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5E85E2-DA96-4AFC-AB16-1FB2F79C24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385741-EADA-48FE-9985-AAA717A462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M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a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s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t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e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r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t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i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t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e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l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f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o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r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m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a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t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 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b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e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a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r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b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e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i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t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e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n</a:t>
            </a:r>
            <a:endParaRPr b="0" lang="de-DE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&lt;Datum/Uhrzeit&gt;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DEF18F-47DD-4ABC-AE47-4E108A4A123E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Format des Gliederungstextes durch Klicken bearbeiten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Zweite Gliederungsebene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Dritte Gliederungsebene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Vierte Gliederungsebene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Fünfte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Sechste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Siebte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DE" sz="4600" spc="-1" strike="noStrike">
                <a:solidFill>
                  <a:srgbClr val="f4edd8"/>
                </a:solidFill>
                <a:latin typeface="Goudy Old Style"/>
              </a:rPr>
              <a:t>Mastertitelformat bearbeiten</a:t>
            </a:r>
            <a:endParaRPr b="0" lang="de-DE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&lt;Datum/Uhrzeit&gt;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E7DECF-71C3-467A-AB17-A8D6E774DCB7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Format des Gliederungstextes durch Klicken bearbeiten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Zweite Gliederungsebene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Dritte Gliederungsebene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Vierte Gliederungsebene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Fünfte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Sechste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Siebte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ild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ihandform 5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800" cy="2420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Projektarbeit</a:t>
            </a:r>
            <a:br>
              <a:rPr sz="4000"/>
            </a:b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IFT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800" cy="1026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65000"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</a:rPr>
              <a:t>Fynn Federer</a:t>
            </a:r>
            <a:endParaRPr b="0" lang="de-DE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</a:rPr>
              <a:t>Sebastian Albert</a:t>
            </a:r>
            <a:endParaRPr b="0" lang="de-DE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</a:rPr>
              <a:t>Ben Stahl</a:t>
            </a:r>
            <a:endParaRPr b="0" lang="de-DE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20440" y="-11916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DE" sz="4600" spc="-1" strike="noStrike">
                <a:solidFill>
                  <a:srgbClr val="f4edd8"/>
                </a:solidFill>
                <a:latin typeface="Goudy Old Style"/>
              </a:rPr>
              <a:t>Klassen</a:t>
            </a:r>
            <a:endParaRPr b="0" lang="de-DE" sz="46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7722" t="22676" r="7256" b="15470"/>
          <a:stretch/>
        </p:blipFill>
        <p:spPr>
          <a:xfrm>
            <a:off x="360000" y="540000"/>
            <a:ext cx="3959640" cy="14396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40000" y="2216880"/>
            <a:ext cx="3019320" cy="138312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10080000" y="0"/>
            <a:ext cx="2090520" cy="684684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4803120" y="900000"/>
            <a:ext cx="2576880" cy="282816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720" y="4140000"/>
            <a:ext cx="10079280" cy="264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440000" y="0"/>
            <a:ext cx="8820000" cy="67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100" name="Grafik 3" descr=""/>
          <p:cNvPicPr/>
          <p:nvPr/>
        </p:nvPicPr>
        <p:blipFill>
          <a:blip r:embed="rId1"/>
          <a:stretch/>
        </p:blipFill>
        <p:spPr>
          <a:xfrm>
            <a:off x="1308240" y="0"/>
            <a:ext cx="4436280" cy="685764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5" descr=""/>
          <p:cNvPicPr/>
          <p:nvPr/>
        </p:nvPicPr>
        <p:blipFill>
          <a:blip r:embed="rId2"/>
          <a:stretch/>
        </p:blipFill>
        <p:spPr>
          <a:xfrm>
            <a:off x="6447240" y="0"/>
            <a:ext cx="4895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103" name="Grafik 3" descr=""/>
          <p:cNvPicPr/>
          <p:nvPr/>
        </p:nvPicPr>
        <p:blipFill>
          <a:blip r:embed="rId1"/>
          <a:stretch/>
        </p:blipFill>
        <p:spPr>
          <a:xfrm>
            <a:off x="0" y="609480"/>
            <a:ext cx="12156120" cy="532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105" name="Grafik 3" descr=""/>
          <p:cNvPicPr/>
          <p:nvPr/>
        </p:nvPicPr>
        <p:blipFill>
          <a:blip r:embed="rId1"/>
          <a:stretch/>
        </p:blipFill>
        <p:spPr>
          <a:xfrm>
            <a:off x="2076480" y="-6120"/>
            <a:ext cx="8038800" cy="68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{3C7C7F33-7192-4D4F-85A5-1EF8496F6738}tf55705232_win32</Template>
  <TotalTime>7</TotalTime>
  <Application>LibreOffice/7.3.4.2$Linux_X86_64 LibreOffice_project/30$Build-2</Application>
  <AppVersion>15.0000</AppVersion>
  <Words>11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2022-06-19T17:16:23Z</dcterms:created>
  <dc:creator>Ben Stahl</dc:creator>
  <dc:description/>
  <dc:language>de-DE</dc:language>
  <cp:lastModifiedBy/>
  <dcterms:modified xsi:type="dcterms:W3CDTF">2022-06-29T21:23:10Z</dcterms:modified>
  <cp:revision>2</cp:revision>
  <dc:subject/>
  <dc:title>Projektarbeit IFT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</vt:i4>
  </property>
  <property fmtid="{D5CDD505-2E9C-101B-9397-08002B2CF9AE}" pid="4" name="PresentationFormat">
    <vt:lpwstr>Breitbild</vt:lpwstr>
  </property>
  <property fmtid="{D5CDD505-2E9C-101B-9397-08002B2CF9AE}" pid="5" name="Slides">
    <vt:i4>5</vt:i4>
  </property>
</Properties>
</file>